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7" r:id="rId2"/>
    <p:sldId id="290" r:id="rId3"/>
    <p:sldId id="291" r:id="rId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132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1048808"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8809"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8810"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8811"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048812"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8813"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1048623"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624"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1048721" name="Google Shape;283;p3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722" name="Google Shape;284;p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1048725" name="Google Shape;289;p3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726" name="Google Shape;290;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048614" name="Google Shape;16;p45"/>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615" name="Google Shape;17;p45"/>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048616" name="Google Shape;18;p4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617" name="Google Shape;19;p4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618" name="Google Shape;20;p4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1048775" name="Google Shape;73;p5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76" name="Google Shape;74;p54"/>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lvl1pPr>
            <a:lvl2pPr marL="914400" lvl="1" indent="-342900" algn="l">
              <a:spcBef>
                <a:spcPts val="360"/>
              </a:spcBef>
              <a:spcAft>
                <a:spcPts val="0"/>
              </a:spcAft>
              <a:buClr>
                <a:schemeClr val="dk1"/>
              </a:buClr>
              <a:buSzPts val="1800"/>
              <a:buChar char="–"/>
            </a:lvl2pPr>
            <a:lvl3pPr marL="1371600" lvl="2" indent="-342900" algn="l">
              <a:spcBef>
                <a:spcPts val="360"/>
              </a:spcBef>
              <a:spcAft>
                <a:spcPts val="0"/>
              </a:spcAft>
              <a:buClr>
                <a:schemeClr val="dk1"/>
              </a:buClr>
              <a:buSzPts val="1800"/>
              <a:buChar char="•"/>
            </a:lvl3pPr>
            <a:lvl4pPr marL="1828800" lvl="3" indent="-342900" algn="l">
              <a:spcBef>
                <a:spcPts val="360"/>
              </a:spcBef>
              <a:spcAft>
                <a:spcPts val="0"/>
              </a:spcAft>
              <a:buClr>
                <a:schemeClr val="dk1"/>
              </a:buClr>
              <a:buSzPts val="1800"/>
              <a:buChar char="–"/>
            </a:lvl4pPr>
            <a:lvl5pPr marL="2286000" lvl="4" indent="-342900" algn="l">
              <a:spcBef>
                <a:spcPts val="360"/>
              </a:spcBef>
              <a:spcAft>
                <a:spcPts val="0"/>
              </a:spcAft>
              <a:buClr>
                <a:schemeClr val="dk1"/>
              </a:buClr>
              <a:buSzPts val="1800"/>
              <a:buChar char="»"/>
            </a:lvl5pPr>
            <a:lvl6pPr marL="2743200" lvl="5" indent="-342900" algn="l">
              <a:spcBef>
                <a:spcPts val="360"/>
              </a:spcBef>
              <a:spcAft>
                <a:spcPts val="0"/>
              </a:spcAft>
              <a:buClr>
                <a:schemeClr val="dk1"/>
              </a:buClr>
              <a:buSzPts val="1800"/>
              <a:buChar char="•"/>
            </a:lvl6pPr>
            <a:lvl7pPr marL="3200400" lvl="6" indent="-342900" algn="l">
              <a:spcBef>
                <a:spcPts val="360"/>
              </a:spcBef>
              <a:spcAft>
                <a:spcPts val="0"/>
              </a:spcAft>
              <a:buClr>
                <a:schemeClr val="dk1"/>
              </a:buClr>
              <a:buSzPts val="1800"/>
              <a:buChar char="•"/>
            </a:lvl7pPr>
            <a:lvl8pPr marL="3657600" lvl="7" indent="-342900" algn="l">
              <a:spcBef>
                <a:spcPts val="360"/>
              </a:spcBef>
              <a:spcAft>
                <a:spcPts val="0"/>
              </a:spcAft>
              <a:buClr>
                <a:schemeClr val="dk1"/>
              </a:buClr>
              <a:buSzPts val="1800"/>
              <a:buChar char="•"/>
            </a:lvl8pPr>
            <a:lvl9pPr marL="4114800" lvl="8" indent="-342900" algn="l">
              <a:spcBef>
                <a:spcPts val="360"/>
              </a:spcBef>
              <a:spcAft>
                <a:spcPts val="0"/>
              </a:spcAft>
              <a:buClr>
                <a:schemeClr val="dk1"/>
              </a:buClr>
              <a:buSzPts val="1800"/>
              <a:buChar char="•"/>
            </a:lvl9pPr>
          </a:lstStyle>
          <a:p>
            <a:endParaRPr/>
          </a:p>
        </p:txBody>
      </p:sp>
      <p:sp>
        <p:nvSpPr>
          <p:cNvPr id="1048777" name="Google Shape;75;p5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78" name="Google Shape;76;p5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79" name="Google Shape;77;p5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1048764" name="Google Shape;79;p55"/>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65" name="Google Shape;80;p55"/>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lvl1pPr>
            <a:lvl2pPr marL="914400" lvl="1" indent="-342900" algn="l">
              <a:spcBef>
                <a:spcPts val="360"/>
              </a:spcBef>
              <a:spcAft>
                <a:spcPts val="0"/>
              </a:spcAft>
              <a:buClr>
                <a:schemeClr val="dk1"/>
              </a:buClr>
              <a:buSzPts val="1800"/>
              <a:buChar char="–"/>
            </a:lvl2pPr>
            <a:lvl3pPr marL="1371600" lvl="2" indent="-342900" algn="l">
              <a:spcBef>
                <a:spcPts val="360"/>
              </a:spcBef>
              <a:spcAft>
                <a:spcPts val="0"/>
              </a:spcAft>
              <a:buClr>
                <a:schemeClr val="dk1"/>
              </a:buClr>
              <a:buSzPts val="1800"/>
              <a:buChar char="•"/>
            </a:lvl3pPr>
            <a:lvl4pPr marL="1828800" lvl="3" indent="-342900" algn="l">
              <a:spcBef>
                <a:spcPts val="360"/>
              </a:spcBef>
              <a:spcAft>
                <a:spcPts val="0"/>
              </a:spcAft>
              <a:buClr>
                <a:schemeClr val="dk1"/>
              </a:buClr>
              <a:buSzPts val="1800"/>
              <a:buChar char="–"/>
            </a:lvl4pPr>
            <a:lvl5pPr marL="2286000" lvl="4" indent="-342900" algn="l">
              <a:spcBef>
                <a:spcPts val="360"/>
              </a:spcBef>
              <a:spcAft>
                <a:spcPts val="0"/>
              </a:spcAft>
              <a:buClr>
                <a:schemeClr val="dk1"/>
              </a:buClr>
              <a:buSzPts val="1800"/>
              <a:buChar char="»"/>
            </a:lvl5pPr>
            <a:lvl6pPr marL="2743200" lvl="5" indent="-342900" algn="l">
              <a:spcBef>
                <a:spcPts val="360"/>
              </a:spcBef>
              <a:spcAft>
                <a:spcPts val="0"/>
              </a:spcAft>
              <a:buClr>
                <a:schemeClr val="dk1"/>
              </a:buClr>
              <a:buSzPts val="1800"/>
              <a:buChar char="•"/>
            </a:lvl6pPr>
            <a:lvl7pPr marL="3200400" lvl="6" indent="-342900" algn="l">
              <a:spcBef>
                <a:spcPts val="360"/>
              </a:spcBef>
              <a:spcAft>
                <a:spcPts val="0"/>
              </a:spcAft>
              <a:buClr>
                <a:schemeClr val="dk1"/>
              </a:buClr>
              <a:buSzPts val="1800"/>
              <a:buChar char="•"/>
            </a:lvl7pPr>
            <a:lvl8pPr marL="3657600" lvl="7" indent="-342900" algn="l">
              <a:spcBef>
                <a:spcPts val="360"/>
              </a:spcBef>
              <a:spcAft>
                <a:spcPts val="0"/>
              </a:spcAft>
              <a:buClr>
                <a:schemeClr val="dk1"/>
              </a:buClr>
              <a:buSzPts val="1800"/>
              <a:buChar char="•"/>
            </a:lvl8pPr>
            <a:lvl9pPr marL="4114800" lvl="8" indent="-342900" algn="l">
              <a:spcBef>
                <a:spcPts val="360"/>
              </a:spcBef>
              <a:spcAft>
                <a:spcPts val="0"/>
              </a:spcAft>
              <a:buClr>
                <a:schemeClr val="dk1"/>
              </a:buClr>
              <a:buSzPts val="1800"/>
              <a:buChar char="•"/>
            </a:lvl9pPr>
          </a:lstStyle>
          <a:p>
            <a:endParaRPr/>
          </a:p>
        </p:txBody>
      </p:sp>
      <p:sp>
        <p:nvSpPr>
          <p:cNvPr id="1048766" name="Google Shape;81;p5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67" name="Google Shape;82;p5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68" name="Google Shape;83;p5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1048581" name="Google Shape;22;p4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582" name="Google Shape;23;p4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lvl1pPr>
            <a:lvl2pPr marL="914400" lvl="1" indent="-342900" algn="l">
              <a:spcBef>
                <a:spcPts val="360"/>
              </a:spcBef>
              <a:spcAft>
                <a:spcPts val="0"/>
              </a:spcAft>
              <a:buClr>
                <a:schemeClr val="dk1"/>
              </a:buClr>
              <a:buSzPts val="1800"/>
              <a:buChar char="–"/>
            </a:lvl2pPr>
            <a:lvl3pPr marL="1371600" lvl="2" indent="-342900" algn="l">
              <a:spcBef>
                <a:spcPts val="360"/>
              </a:spcBef>
              <a:spcAft>
                <a:spcPts val="0"/>
              </a:spcAft>
              <a:buClr>
                <a:schemeClr val="dk1"/>
              </a:buClr>
              <a:buSzPts val="1800"/>
              <a:buChar char="•"/>
            </a:lvl3pPr>
            <a:lvl4pPr marL="1828800" lvl="3" indent="-342900" algn="l">
              <a:spcBef>
                <a:spcPts val="360"/>
              </a:spcBef>
              <a:spcAft>
                <a:spcPts val="0"/>
              </a:spcAft>
              <a:buClr>
                <a:schemeClr val="dk1"/>
              </a:buClr>
              <a:buSzPts val="1800"/>
              <a:buChar char="–"/>
            </a:lvl4pPr>
            <a:lvl5pPr marL="2286000" lvl="4" indent="-342900" algn="l">
              <a:spcBef>
                <a:spcPts val="360"/>
              </a:spcBef>
              <a:spcAft>
                <a:spcPts val="0"/>
              </a:spcAft>
              <a:buClr>
                <a:schemeClr val="dk1"/>
              </a:buClr>
              <a:buSzPts val="1800"/>
              <a:buChar char="»"/>
            </a:lvl5pPr>
            <a:lvl6pPr marL="2743200" lvl="5" indent="-342900" algn="l">
              <a:spcBef>
                <a:spcPts val="360"/>
              </a:spcBef>
              <a:spcAft>
                <a:spcPts val="0"/>
              </a:spcAft>
              <a:buClr>
                <a:schemeClr val="dk1"/>
              </a:buClr>
              <a:buSzPts val="1800"/>
              <a:buChar char="•"/>
            </a:lvl6pPr>
            <a:lvl7pPr marL="3200400" lvl="6" indent="-342900" algn="l">
              <a:spcBef>
                <a:spcPts val="360"/>
              </a:spcBef>
              <a:spcAft>
                <a:spcPts val="0"/>
              </a:spcAft>
              <a:buClr>
                <a:schemeClr val="dk1"/>
              </a:buClr>
              <a:buSzPts val="1800"/>
              <a:buChar char="•"/>
            </a:lvl7pPr>
            <a:lvl8pPr marL="3657600" lvl="7" indent="-342900" algn="l">
              <a:spcBef>
                <a:spcPts val="360"/>
              </a:spcBef>
              <a:spcAft>
                <a:spcPts val="0"/>
              </a:spcAft>
              <a:buClr>
                <a:schemeClr val="dk1"/>
              </a:buClr>
              <a:buSzPts val="1800"/>
              <a:buChar char="•"/>
            </a:lvl8pPr>
            <a:lvl9pPr marL="4114800" lvl="8" indent="-342900" algn="l">
              <a:spcBef>
                <a:spcPts val="360"/>
              </a:spcBef>
              <a:spcAft>
                <a:spcPts val="0"/>
              </a:spcAft>
              <a:buClr>
                <a:schemeClr val="dk1"/>
              </a:buClr>
              <a:buSzPts val="1800"/>
              <a:buChar char="•"/>
            </a:lvl9pPr>
          </a:lstStyle>
          <a:p>
            <a:endParaRPr/>
          </a:p>
        </p:txBody>
      </p:sp>
      <p:sp>
        <p:nvSpPr>
          <p:cNvPr id="1048583" name="Google Shape;24;p4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584" name="Google Shape;25;p4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585" name="Google Shape;26;p4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1048780" name="Google Shape;28;p47"/>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81" name="Google Shape;29;p47"/>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1048782" name="Google Shape;30;p4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83" name="Google Shape;31;p4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84" name="Google Shape;32;p4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1048785" name="Google Shape;34;p4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86" name="Google Shape;35;p4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048787" name="Google Shape;36;p48"/>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048788" name="Google Shape;37;p4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89" name="Google Shape;38;p4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90" name="Google Shape;39;p4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1048791" name="Google Shape;41;p4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92" name="Google Shape;42;p4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048793" name="Google Shape;43;p49"/>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048794" name="Google Shape;44;p49"/>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048795" name="Google Shape;45;p49"/>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048796" name="Google Shape;46;p4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97" name="Google Shape;47;p4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98" name="Google Shape;48;p4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1048760" name="Google Shape;50;p5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61" name="Google Shape;51;p5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62" name="Google Shape;52;p5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63" name="Google Shape;53;p5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1048799" name="Google Shape;55;p5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800" name="Google Shape;56;p5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801" name="Google Shape;57;p5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1048802" name="Google Shape;59;p52"/>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803" name="Google Shape;60;p52"/>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1048804" name="Google Shape;61;p52"/>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48805" name="Google Shape;62;p5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806" name="Google Shape;63;p5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807" name="Google Shape;64;p5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1048769" name="Google Shape;66;p53"/>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70" name="Google Shape;67;p53"/>
          <p:cNvSpPr>
            <a:spLocks noGrp="1"/>
          </p:cNvSpPr>
          <p:nvPr>
            <p:ph type="pic" idx="2"/>
          </p:nvPr>
        </p:nvSpPr>
        <p:spPr>
          <a:xfrm>
            <a:off x="1792288" y="612775"/>
            <a:ext cx="5486400" cy="4114800"/>
          </a:xfrm>
          <a:prstGeom prst="rect">
            <a:avLst/>
          </a:prstGeom>
          <a:noFill/>
          <a:ln>
            <a:noFill/>
          </a:ln>
        </p:spPr>
      </p:sp>
      <p:sp>
        <p:nvSpPr>
          <p:cNvPr id="1048771" name="Google Shape;68;p53"/>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48772" name="Google Shape;69;p5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73" name="Google Shape;70;p5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74" name="Google Shape;71;p5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48576" name="Google Shape;10;p4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48577" name="Google Shape;11;p4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048578" name="Google Shape;12;p4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8579" name="Google Shape;13;p4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8580" name="Google Shape;14;p4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lang="en-U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1048619" name="Google Shape;88;p1"/>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NATIONALISM IN INDIA</a:t>
            </a:r>
          </a:p>
        </p:txBody>
      </p:sp>
      <p:sp>
        <p:nvSpPr>
          <p:cNvPr id="1048620" name="Google Shape;89;p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3200"/>
              <a:buNone/>
            </a:pPr>
            <a:endParaRPr/>
          </a:p>
        </p:txBody>
      </p:sp>
      <p:pic>
        <p:nvPicPr>
          <p:cNvPr id="2097153" name="Google Shape;90;p1" descr="download.jpg"/>
          <p:cNvPicPr preferRelativeResize="0">
            <a:picLocks/>
          </p:cNvPicPr>
          <p:nvPr/>
        </p:nvPicPr>
        <p:blipFill rotWithShape="1">
          <a:blip r:embed="rId3">
            <a:alphaModFix/>
          </a:blip>
          <a:srcRect/>
          <a:stretch>
            <a:fillRect/>
          </a:stretch>
        </p:blipFill>
        <p:spPr>
          <a:xfrm>
            <a:off x="-57508" y="762000"/>
            <a:ext cx="9201507" cy="6095999"/>
          </a:xfrm>
          <a:prstGeom prst="rect">
            <a:avLst/>
          </a:prstGeom>
          <a:noFill/>
          <a:ln>
            <a:noFill/>
          </a:ln>
        </p:spPr>
      </p:pic>
      <p:pic>
        <p:nvPicPr>
          <p:cNvPr id="2097154" name="Google Shape;91;p1" descr="download.jpg"/>
          <p:cNvPicPr preferRelativeResize="0">
            <a:picLocks/>
          </p:cNvPicPr>
          <p:nvPr/>
        </p:nvPicPr>
        <p:blipFill rotWithShape="1">
          <a:blip r:embed="rId3">
            <a:alphaModFix/>
          </a:blip>
          <a:srcRect/>
          <a:stretch>
            <a:fillRect/>
          </a:stretch>
        </p:blipFill>
        <p:spPr>
          <a:xfrm>
            <a:off x="-152400" y="0"/>
            <a:ext cx="9506307" cy="6858000"/>
          </a:xfrm>
          <a:prstGeom prst="rect">
            <a:avLst/>
          </a:prstGeom>
          <a:noFill/>
          <a:ln>
            <a:noFill/>
          </a:ln>
        </p:spPr>
      </p:pic>
      <p:sp>
        <p:nvSpPr>
          <p:cNvPr id="1048621" name="Google Shape;92;p1"/>
          <p:cNvSpPr/>
          <p:nvPr/>
        </p:nvSpPr>
        <p:spPr>
          <a:xfrm>
            <a:off x="0" y="886053"/>
            <a:ext cx="9296400" cy="4511001"/>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4800"/>
              <a:buFont typeface="Calibri"/>
              <a:buNone/>
            </a:pPr>
            <a:endParaRPr sz="4800" b="1" i="0" u="none" strike="noStrike" cap="none">
              <a:solidFill>
                <a:schemeClr val="dk1"/>
              </a:solidFill>
              <a:latin typeface="Cambria"/>
              <a:ea typeface="Cambria"/>
              <a:cs typeface="Cambria"/>
              <a:sym typeface="Cambria"/>
            </a:endParaRPr>
          </a:p>
          <a:p>
            <a:pPr marL="0" marR="0" lvl="0" indent="0" algn="l" rtl="0">
              <a:lnSpc>
                <a:spcPct val="100000"/>
              </a:lnSpc>
              <a:spcBef>
                <a:spcPts val="0"/>
              </a:spcBef>
              <a:spcAft>
                <a:spcPts val="0"/>
              </a:spcAft>
              <a:buClr>
                <a:schemeClr val="dk1"/>
              </a:buClr>
              <a:buSzPts val="4800"/>
              <a:buFont typeface="Calibri"/>
              <a:buNone/>
            </a:pPr>
            <a:endParaRPr sz="4800" b="1" i="0" u="none" strike="noStrike" cap="none">
              <a:solidFill>
                <a:schemeClr val="dk1"/>
              </a:solidFill>
              <a:latin typeface="Cambria"/>
              <a:ea typeface="Cambria"/>
              <a:cs typeface="Cambria"/>
              <a:sym typeface="Cambria"/>
            </a:endParaRPr>
          </a:p>
          <a:p>
            <a:pPr marL="0" marR="0" lvl="0" indent="0" algn="l" rtl="0">
              <a:lnSpc>
                <a:spcPct val="100000"/>
              </a:lnSpc>
              <a:spcBef>
                <a:spcPts val="0"/>
              </a:spcBef>
              <a:spcAft>
                <a:spcPts val="0"/>
              </a:spcAft>
              <a:buClr>
                <a:schemeClr val="dk1"/>
              </a:buClr>
              <a:buSzPts val="4800"/>
              <a:buFont typeface="Calibri"/>
              <a:buNone/>
            </a:pPr>
            <a:endParaRPr sz="4800" b="1" i="0" u="none" strike="noStrike" cap="none">
              <a:solidFill>
                <a:schemeClr val="dk1"/>
              </a:solidFill>
              <a:latin typeface="Cambria"/>
              <a:ea typeface="Cambria"/>
              <a:cs typeface="Cambria"/>
              <a:sym typeface="Cambria"/>
            </a:endParaRPr>
          </a:p>
          <a:p>
            <a:pPr marL="0" marR="0" lvl="0" indent="0" algn="l" rtl="0">
              <a:lnSpc>
                <a:spcPct val="100000"/>
              </a:lnSpc>
              <a:spcBef>
                <a:spcPts val="0"/>
              </a:spcBef>
              <a:spcAft>
                <a:spcPts val="0"/>
              </a:spcAft>
              <a:buClr>
                <a:schemeClr val="dk1"/>
              </a:buClr>
              <a:buSzPts val="4800"/>
              <a:buFont typeface="Calibri"/>
              <a:buNone/>
            </a:pPr>
            <a:endParaRPr sz="4800" b="1" i="0" u="none" strike="noStrike" cap="none">
              <a:solidFill>
                <a:schemeClr val="dk1"/>
              </a:solidFill>
              <a:latin typeface="Cambria"/>
              <a:ea typeface="Cambria"/>
              <a:cs typeface="Cambria"/>
              <a:sym typeface="Cambria"/>
            </a:endParaRPr>
          </a:p>
          <a:p>
            <a:pPr marL="0" marR="0" lvl="0" indent="0" algn="l" rtl="0">
              <a:lnSpc>
                <a:spcPct val="100000"/>
              </a:lnSpc>
              <a:spcBef>
                <a:spcPts val="0"/>
              </a:spcBef>
              <a:spcAft>
                <a:spcPts val="0"/>
              </a:spcAft>
              <a:buClr>
                <a:schemeClr val="dk1"/>
              </a:buClr>
              <a:buSzPts val="4800"/>
              <a:buFont typeface="Cambria"/>
              <a:buNone/>
            </a:pPr>
            <a:r>
              <a:rPr lang="en-US" sz="4800" b="1" i="0" u="none" strike="noStrike" cap="none">
                <a:solidFill>
                  <a:schemeClr val="dk1"/>
                </a:solidFill>
                <a:latin typeface="Cambria"/>
                <a:ea typeface="Cambria"/>
                <a:cs typeface="Cambria"/>
                <a:sym typeface="Cambria"/>
              </a:rPr>
              <a:t>                    </a:t>
            </a:r>
            <a:endParaRPr sz="9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4800"/>
              <a:buFont typeface="Cambria"/>
              <a:buNone/>
            </a:pPr>
            <a:r>
              <a:rPr lang="en-US" sz="4800" b="1" i="0" u="none" strike="noStrike" cap="none">
                <a:solidFill>
                  <a:schemeClr val="dk1"/>
                </a:solidFill>
                <a:latin typeface="Cambria"/>
                <a:ea typeface="Cambria"/>
                <a:cs typeface="Cambria"/>
                <a:sym typeface="Cambria"/>
              </a:rPr>
              <a:t>                                IN </a:t>
            </a:r>
            <a:endParaRPr sz="9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7200"/>
              <a:buFont typeface="Cambria"/>
              <a:buNone/>
            </a:pPr>
            <a:r>
              <a:rPr lang="en-US" sz="7200" b="1" i="0" u="none" strike="noStrike" cap="none">
                <a:solidFill>
                  <a:schemeClr val="dk1"/>
                </a:solidFill>
                <a:latin typeface="Cambria"/>
                <a:ea typeface="Cambria"/>
                <a:cs typeface="Cambria"/>
                <a:sym typeface="Cambria"/>
              </a:rPr>
              <a:t>                  </a:t>
            </a:r>
          </a:p>
          <a:p>
            <a:pPr marL="0" marR="0" lvl="0" indent="0" algn="l" rtl="0">
              <a:lnSpc>
                <a:spcPct val="100000"/>
              </a:lnSpc>
              <a:spcBef>
                <a:spcPts val="0"/>
              </a:spcBef>
              <a:spcAft>
                <a:spcPts val="0"/>
              </a:spcAft>
              <a:buClr>
                <a:schemeClr val="dk1"/>
              </a:buClr>
              <a:buSzPts val="7200"/>
              <a:buFont typeface="Cambria"/>
              <a:buNone/>
            </a:pPr>
            <a:r>
              <a:rPr lang="en-US" sz="7200" b="1" i="0" u="none" strike="noStrike" cap="none">
                <a:solidFill>
                  <a:schemeClr val="dk1"/>
                </a:solidFill>
                <a:latin typeface="Cambria"/>
                <a:ea typeface="Cambria"/>
                <a:cs typeface="Cambria"/>
                <a:sym typeface="Cambria"/>
              </a:rPr>
              <a:t>                 INDIA</a:t>
            </a:r>
            <a:endParaRPr sz="1800" b="0" i="0" u="none" strike="noStrike" cap="none">
              <a:solidFill>
                <a:schemeClr val="dk1"/>
              </a:solidFill>
              <a:latin typeface="Arial"/>
              <a:ea typeface="Arial"/>
              <a:cs typeface="Arial"/>
              <a:sym typeface="Arial"/>
            </a:endParaRPr>
          </a:p>
        </p:txBody>
      </p:sp>
      <p:sp>
        <p:nvSpPr>
          <p:cNvPr id="1048622" name="Google Shape;93;p1"/>
          <p:cNvSpPr/>
          <p:nvPr/>
        </p:nvSpPr>
        <p:spPr>
          <a:xfrm>
            <a:off x="1676400" y="609600"/>
            <a:ext cx="5867400" cy="10156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b="1" i="0" u="none" strike="noStrike" cap="none">
                <a:solidFill>
                  <a:schemeClr val="dk1"/>
                </a:solidFill>
                <a:latin typeface="Cambria"/>
                <a:ea typeface="Cambria"/>
                <a:cs typeface="Cambria"/>
                <a:sym typeface="Cambria"/>
              </a:rPr>
              <a:t>  NATIONALISM </a:t>
            </a:r>
            <a:endParaRPr sz="60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1048719" name="Google Shape;286;p33"/>
          <p:cNvSpPr txBox="1">
            <a:spLocks noGrp="1"/>
          </p:cNvSpPr>
          <p:nvPr>
            <p:ph type="title"/>
          </p:nvPr>
        </p:nvSpPr>
        <p:spPr>
          <a:xfrm>
            <a:off x="457200" y="274638"/>
            <a:ext cx="8229600" cy="1143000"/>
          </a:xfrm>
          <a:prstGeom prst="rect">
            <a:avLst/>
          </a:prstGeom>
          <a:solidFill>
            <a:schemeClr val="accent5"/>
          </a:solidFill>
          <a:ln w="25400" cap="flat" cmpd="sng">
            <a:solidFill>
              <a:srgbClr val="696061"/>
            </a:solidFill>
            <a:prstDash val="solid"/>
            <a:round/>
            <a:headEnd type="none" w="sm" len="sm"/>
            <a:tailEnd type="none" w="sm" len="sm"/>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lt1"/>
              </a:buClr>
              <a:buSzPct val="100000"/>
              <a:buFont typeface="Calibri"/>
              <a:buNone/>
            </a:pPr>
            <a:r>
              <a:rPr lang="en-US" b="1">
                <a:solidFill>
                  <a:schemeClr val="lt1"/>
                </a:solidFill>
                <a:latin typeface="Calibri"/>
                <a:ea typeface="Calibri"/>
                <a:cs typeface="Calibri"/>
                <a:sym typeface="Calibri"/>
              </a:rPr>
              <a:t>EFFORTS MADE BY GANDHIJI FOR THE UPLIFTMENT OF DALITS</a:t>
            </a:r>
          </a:p>
        </p:txBody>
      </p:sp>
      <p:sp>
        <p:nvSpPr>
          <p:cNvPr id="1048720" name="Google Shape;287;p33"/>
          <p:cNvSpPr txBox="1">
            <a:spLocks noGrp="1"/>
          </p:cNvSpPr>
          <p:nvPr>
            <p:ph type="body" idx="1"/>
          </p:nvPr>
        </p:nvSpPr>
        <p:spPr>
          <a:xfrm>
            <a:off x="457200" y="1600200"/>
            <a:ext cx="8229600" cy="4525963"/>
          </a:xfrm>
          <a:prstGeom prst="rect">
            <a:avLst/>
          </a:prstGeom>
          <a:gradFill>
            <a:gsLst>
              <a:gs pos="0">
                <a:srgbClr val="E3B8AF"/>
              </a:gs>
              <a:gs pos="35000">
                <a:srgbClr val="EBCDC7"/>
              </a:gs>
              <a:gs pos="100000">
                <a:srgbClr val="F9EBE7"/>
              </a:gs>
            </a:gsLst>
            <a:lin ang="16200000" scaled="0"/>
          </a:gradFill>
          <a:ln w="9525" cap="flat" cmpd="sng">
            <a:solidFill>
              <a:srgbClr val="925E4D"/>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t" anchorCtr="0">
            <a:normAutofit fontScale="85000" lnSpcReduction="20000"/>
          </a:bodyPr>
          <a:lstStyle/>
          <a:p>
            <a:pPr marL="342900" lvl="0" indent="-342900" algn="l" rtl="0">
              <a:spcBef>
                <a:spcPts val="0"/>
              </a:spcBef>
              <a:spcAft>
                <a:spcPts val="0"/>
              </a:spcAft>
              <a:buClr>
                <a:schemeClr val="dk1"/>
              </a:buClr>
              <a:buSzPct val="100000"/>
              <a:buChar char="•"/>
            </a:pPr>
            <a:r>
              <a:rPr lang="en-US">
                <a:solidFill>
                  <a:schemeClr val="dk1"/>
                </a:solidFill>
                <a:latin typeface="Calibri"/>
                <a:ea typeface="Calibri"/>
                <a:cs typeface="Calibri"/>
                <a:sym typeface="Calibri"/>
              </a:rPr>
              <a:t>(i)Gandhiji was against untouchability. He said that Swaraj would not come for 100 years, if untouchability was not abolished. </a:t>
            </a:r>
          </a:p>
          <a:p>
            <a:pPr marL="342900" lvl="0" indent="-342900" algn="l" rtl="0">
              <a:spcBef>
                <a:spcPts val="544"/>
              </a:spcBef>
              <a:spcAft>
                <a:spcPts val="0"/>
              </a:spcAft>
              <a:buClr>
                <a:schemeClr val="dk1"/>
              </a:buClr>
              <a:buSzPct val="100000"/>
              <a:buChar char="•"/>
            </a:pPr>
            <a:r>
              <a:rPr lang="en-US">
                <a:solidFill>
                  <a:schemeClr val="dk1"/>
                </a:solidFill>
                <a:latin typeface="Calibri"/>
                <a:ea typeface="Calibri"/>
                <a:cs typeface="Calibri"/>
                <a:sym typeface="Calibri"/>
              </a:rPr>
              <a:t>(ii)He called the untouchables ‘Harijans’ or sons of Gods.   </a:t>
            </a:r>
          </a:p>
          <a:p>
            <a:pPr marL="342900" lvl="0" indent="-342900" algn="l" rtl="0">
              <a:spcBef>
                <a:spcPts val="544"/>
              </a:spcBef>
              <a:spcAft>
                <a:spcPts val="0"/>
              </a:spcAft>
              <a:buClr>
                <a:schemeClr val="dk1"/>
              </a:buClr>
              <a:buSzPct val="100000"/>
              <a:buChar char="•"/>
            </a:pPr>
            <a:r>
              <a:rPr lang="en-US">
                <a:solidFill>
                  <a:schemeClr val="dk1"/>
                </a:solidFill>
                <a:latin typeface="Calibri"/>
                <a:ea typeface="Calibri"/>
                <a:cs typeface="Calibri"/>
                <a:sym typeface="Calibri"/>
              </a:rPr>
              <a:t>(iii)He organized Satyagraha to get temple entry and access to public wells, tanks, roads and schools for dalits.</a:t>
            </a:r>
          </a:p>
          <a:p>
            <a:pPr marL="342900" lvl="0" indent="-342900" algn="l" rtl="0">
              <a:spcBef>
                <a:spcPts val="544"/>
              </a:spcBef>
              <a:spcAft>
                <a:spcPts val="0"/>
              </a:spcAft>
              <a:buClr>
                <a:schemeClr val="dk1"/>
              </a:buClr>
              <a:buSzPct val="100000"/>
              <a:buChar char="•"/>
            </a:pPr>
            <a:r>
              <a:rPr lang="en-US">
                <a:solidFill>
                  <a:schemeClr val="dk1"/>
                </a:solidFill>
                <a:latin typeface="Calibri"/>
                <a:ea typeface="Calibri"/>
                <a:cs typeface="Calibri"/>
                <a:sym typeface="Calibri"/>
              </a:rPr>
              <a:t>(iv)He cleaned harijan  colonies and in his ashram there was no caste feelings.</a:t>
            </a:r>
          </a:p>
          <a:p>
            <a:pPr marL="342900" lvl="0" indent="-342900" algn="l" rtl="0">
              <a:spcBef>
                <a:spcPts val="544"/>
              </a:spcBef>
              <a:spcAft>
                <a:spcPts val="0"/>
              </a:spcAft>
              <a:buClr>
                <a:schemeClr val="dk1"/>
              </a:buClr>
              <a:buSzPct val="100000"/>
              <a:buChar char="•"/>
            </a:pPr>
            <a:r>
              <a:rPr lang="en-US">
                <a:solidFill>
                  <a:schemeClr val="dk1"/>
                </a:solidFill>
                <a:latin typeface="Calibri"/>
                <a:ea typeface="Calibri"/>
                <a:cs typeface="Calibri"/>
                <a:sym typeface="Calibri"/>
              </a:rPr>
              <a:t>(v)He asked the upper caste Hindus to give up the inhuman practice of untouchability.</a:t>
            </a:r>
          </a:p>
          <a:p>
            <a:pPr marL="342900" lvl="0" indent="-170180" algn="l" rtl="0">
              <a:spcBef>
                <a:spcPts val="544"/>
              </a:spcBef>
              <a:spcAft>
                <a:spcPts val="0"/>
              </a:spcAft>
              <a:buClr>
                <a:schemeClr val="dk1"/>
              </a:buClr>
              <a:buSzPct val="100000"/>
              <a:buNone/>
            </a:pPr>
            <a:endParaRPr lang="en-US">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1048723" name="Google Shape;292;p34"/>
          <p:cNvSpPr txBox="1">
            <a:spLocks noGrp="1"/>
          </p:cNvSpPr>
          <p:nvPr>
            <p:ph type="title"/>
          </p:nvPr>
        </p:nvSpPr>
        <p:spPr>
          <a:xfrm>
            <a:off x="457200" y="274638"/>
            <a:ext cx="8229600" cy="1143000"/>
          </a:xfrm>
          <a:prstGeom prst="rect">
            <a:avLst/>
          </a:prstGeom>
          <a:solidFill>
            <a:schemeClr val="accent4"/>
          </a:solidFill>
          <a:ln w="25400" cap="flat" cmpd="sng">
            <a:solidFill>
              <a:srgbClr val="6C473B"/>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ts val="4400"/>
              <a:buFont typeface="Calibri"/>
              <a:buNone/>
            </a:pPr>
            <a:r>
              <a:rPr lang="en-US">
                <a:solidFill>
                  <a:schemeClr val="lt1"/>
                </a:solidFill>
                <a:latin typeface="Calibri"/>
                <a:ea typeface="Calibri"/>
                <a:cs typeface="Calibri"/>
                <a:sym typeface="Calibri"/>
              </a:rPr>
              <a:t>GANDHIJI Vs AMBEDKAR</a:t>
            </a:r>
          </a:p>
        </p:txBody>
      </p:sp>
      <p:sp>
        <p:nvSpPr>
          <p:cNvPr id="1048724" name="Google Shape;293;p34"/>
          <p:cNvSpPr txBox="1">
            <a:spLocks noGrp="1"/>
          </p:cNvSpPr>
          <p:nvPr>
            <p:ph type="body" idx="1"/>
          </p:nvPr>
        </p:nvSpPr>
        <p:spPr>
          <a:xfrm>
            <a:off x="457200" y="1600200"/>
            <a:ext cx="8229600" cy="4525963"/>
          </a:xfrm>
          <a:prstGeom prst="rect">
            <a:avLst/>
          </a:prstGeom>
          <a:gradFill>
            <a:gsLst>
              <a:gs pos="0">
                <a:srgbClr val="EDA4A1"/>
              </a:gs>
              <a:gs pos="35000">
                <a:srgbClr val="F1C0BD"/>
              </a:gs>
              <a:gs pos="100000">
                <a:srgbClr val="FAE5E5"/>
              </a:gs>
            </a:gsLst>
            <a:lin ang="16200000" scaled="0"/>
          </a:gradFill>
          <a:ln w="9525" cap="flat" cmpd="sng">
            <a:solidFill>
              <a:srgbClr val="9A281A"/>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t" anchorCtr="0">
            <a:normAutofit fontScale="85000" lnSpcReduction="10000"/>
          </a:bodyPr>
          <a:lstStyle/>
          <a:p>
            <a:pPr marL="342900" lvl="0" indent="-342900" algn="l" rtl="0">
              <a:spcBef>
                <a:spcPts val="0"/>
              </a:spcBef>
              <a:spcAft>
                <a:spcPts val="0"/>
              </a:spcAft>
              <a:buClr>
                <a:schemeClr val="dk1"/>
              </a:buClr>
              <a:buSzPct val="100000"/>
              <a:buChar char="•"/>
            </a:pPr>
            <a:r>
              <a:rPr lang="en-US">
                <a:solidFill>
                  <a:schemeClr val="dk1"/>
                </a:solidFill>
                <a:latin typeface="Calibri"/>
                <a:ea typeface="Calibri"/>
                <a:cs typeface="Calibri"/>
                <a:sym typeface="Calibri"/>
              </a:rPr>
              <a:t>Dr. Ambedkar demanded separate electorates for the dalits. He thought that a share in political power would help in their upliftment. Gandhiji opposed separate electorates. He thought that it would create disunity. So, they clashed in the Second round table conference.  </a:t>
            </a:r>
          </a:p>
          <a:p>
            <a:pPr marL="342900" lvl="0" indent="-342900" algn="l" rtl="0">
              <a:spcBef>
                <a:spcPts val="544"/>
              </a:spcBef>
              <a:spcAft>
                <a:spcPts val="0"/>
              </a:spcAft>
              <a:buClr>
                <a:srgbClr val="0070C0"/>
              </a:buClr>
              <a:buSzPct val="100000"/>
              <a:buChar char="•"/>
            </a:pPr>
            <a:r>
              <a:rPr lang="en-US" b="1" u="sng">
                <a:solidFill>
                  <a:srgbClr val="0070C0"/>
                </a:solidFill>
                <a:latin typeface="Calibri"/>
                <a:ea typeface="Calibri"/>
                <a:cs typeface="Calibri"/>
                <a:sym typeface="Calibri"/>
              </a:rPr>
              <a:t>Poona Pact:</a:t>
            </a:r>
            <a:r>
              <a:rPr lang="en-US" u="sng">
                <a:solidFill>
                  <a:srgbClr val="0070C0"/>
                </a:solidFill>
                <a:latin typeface="Calibri"/>
                <a:ea typeface="Calibri"/>
                <a:cs typeface="Calibri"/>
                <a:sym typeface="Calibri"/>
              </a:rPr>
              <a:t> </a:t>
            </a:r>
            <a:r>
              <a:rPr lang="en-US">
                <a:solidFill>
                  <a:schemeClr val="dk1"/>
                </a:solidFill>
                <a:latin typeface="Calibri"/>
                <a:ea typeface="Calibri"/>
                <a:cs typeface="Calibri"/>
                <a:sym typeface="Calibri"/>
              </a:rPr>
              <a:t>It was signed between Gandhiji and Ambedkar in September 1932. Gandhiji brought an end to his fast. He accepted the demand for reservation of seats for dalits in the legislatures. Ambedkar agreed to give up the demand for separate electorates.</a:t>
            </a:r>
          </a:p>
        </p:txBody>
      </p:sp>
    </p:spTree>
  </p:cSld>
  <p:clrMapOvr>
    <a:masterClrMapping/>
  </p:clrMapOvr>
</p:sld>
</file>

<file path=ppt/theme/theme1.xml><?xml version="1.0" encoding="utf-8"?>
<a:theme xmlns:a="http://schemas.openxmlformats.org/drawingml/2006/main" name="Office Theme">
  <a:themeElements>
    <a:clrScheme name="Equity">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217</Words>
  <Application>Microsoft Office PowerPoint</Application>
  <PresentationFormat>On-screen Show (4:3)</PresentationFormat>
  <Paragraphs>19</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Cambria</vt:lpstr>
      <vt:lpstr>Office Theme</vt:lpstr>
      <vt:lpstr>NATIONALISM IN INDIA</vt:lpstr>
      <vt:lpstr>EFFORTS MADE BY GANDHIJI FOR THE UPLIFTMENT OF DALITS</vt:lpstr>
      <vt:lpstr>GANDHIJI Vs AMBEDKAR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SM-M315F</dc:creator>
  <cp:lastModifiedBy>Vishal. M 22BDS040</cp:lastModifiedBy>
  <cp:revision>1</cp:revision>
  <dcterms:created xsi:type="dcterms:W3CDTF">2006-08-14T04:00:00Z</dcterms:created>
  <dcterms:modified xsi:type="dcterms:W3CDTF">2025-06-12T15:01:42Z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e0ab686c50bd40fab9790333664f41ab</vt:lpwstr>
  </property>
</Properties>
</file>